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156C350-F40E-41C5-A31D-11261EFB16BA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D0BDEA3-7747-4E92-8655-07ECE6CCFA76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A25FBC8-D8AD-4933-9587-525304E8F87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B8B971-2263-4050-AED1-FA6A1509C038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D7EA313-0F65-4C18-8EC7-9B0E7C652DA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24C2BA4-1E78-4F2E-B07E-7DB4F6682737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E6CA682-541D-4415-BA97-9BD3F0F465FA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E3CC161D-74AB-4DBF-BB46-9B7416797953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1447639-3D70-47A2-8873-A9337D7C059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E7A52F2-45DA-48AC-9602-7B4B8C10E15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51E87DB1-BE9A-4CB5-9A17-70C6020D043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39896ED-E3C7-4D8B-B150-7CEC80002F46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CDE0960E-6E3D-4625-917D-C88ADCC469B3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37C4609-DFDE-4626-A0C2-B66C0BA648C1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</p:spTree>
    <p:extLst>
      <p:ext uri="{BB962C8B-B14F-4D97-AF65-F5344CB8AC3E}">
        <p14:creationId xmlns:p14="http://schemas.microsoft.com/office/powerpoint/2010/main" val="3477008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22925D7-F24C-40A6-9B8E-74480B26E0B4}"/>
              </a:ext>
            </a:extLst>
          </p:cNvPr>
          <p:cNvSpPr/>
          <p:nvPr/>
        </p:nvSpPr>
        <p:spPr>
          <a:xfrm>
            <a:off x="920850" y="1880772"/>
            <a:ext cx="3194125" cy="1083840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1962B91-43FF-4AEC-B800-206B54C4CC7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30107018-2B66-4DEC-82CE-27EAAF22457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201D1EE-66E7-481D-8F45-68FC304D6DA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53200835-ACF1-4F84-909E-4DFBC67CA145}"/>
              </a:ext>
            </a:extLst>
          </p:cNvPr>
          <p:cNvGrpSpPr/>
          <p:nvPr/>
        </p:nvGrpSpPr>
        <p:grpSpPr>
          <a:xfrm>
            <a:off x="1025950" y="2019340"/>
            <a:ext cx="3026378" cy="397266"/>
            <a:chOff x="92251" y="2790250"/>
            <a:chExt cx="3152421" cy="36757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566CB9EB-3F0F-4BF7-B49E-801D4755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BACE1E4-B14B-4A2B-AE54-D98D82600509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87DEC32-9AD8-4BF1-BB8D-EE782F20C107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个人信息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75D1309-6A73-4163-ABD8-E3009E977D72}"/>
              </a:ext>
            </a:extLst>
          </p:cNvPr>
          <p:cNvGrpSpPr/>
          <p:nvPr/>
        </p:nvGrpSpPr>
        <p:grpSpPr>
          <a:xfrm>
            <a:off x="1025950" y="2428428"/>
            <a:ext cx="3026378" cy="397266"/>
            <a:chOff x="92251" y="2790250"/>
            <a:chExt cx="3152421" cy="367575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E52A6290-E438-46BC-BFF5-9A09F3EAA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2C41653-4F82-4E1D-92CB-41584BC5AAC4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72D9596-B14F-4946-BC30-2F37D59FFEED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我的车辆</a:t>
              </a: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99DAF33-E5C2-4143-A893-FCE7D6ABEE4C}"/>
              </a:ext>
            </a:extLst>
          </p:cNvPr>
          <p:cNvSpPr/>
          <p:nvPr/>
        </p:nvSpPr>
        <p:spPr>
          <a:xfrm>
            <a:off x="920850" y="307543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A4E969B-AAA1-4566-A25C-2740ACC54B66}"/>
              </a:ext>
            </a:extLst>
          </p:cNvPr>
          <p:cNvGrpSpPr/>
          <p:nvPr/>
        </p:nvGrpSpPr>
        <p:grpSpPr>
          <a:xfrm>
            <a:off x="1033612" y="3154838"/>
            <a:ext cx="3026378" cy="397266"/>
            <a:chOff x="92251" y="2790250"/>
            <a:chExt cx="3152421" cy="367575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0B30507D-717C-43C7-A244-45C122FCD9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C9F82E-0440-452D-AA42-21088C7A5E71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F8AA657-FD36-4399-A245-92BE47C0D0F4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我的订单</a:t>
              </a:r>
            </a:p>
          </p:txBody>
        </p:sp>
      </p:grp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BE12ED71-C8CF-40FB-B3C6-5610C8B08DF8}"/>
              </a:ext>
            </a:extLst>
          </p:cNvPr>
          <p:cNvSpPr/>
          <p:nvPr/>
        </p:nvSpPr>
        <p:spPr>
          <a:xfrm>
            <a:off x="925297" y="367670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BCB0C33-7E85-4EAE-8370-7C178E5E1506}"/>
              </a:ext>
            </a:extLst>
          </p:cNvPr>
          <p:cNvGrpSpPr/>
          <p:nvPr/>
        </p:nvGrpSpPr>
        <p:grpSpPr>
          <a:xfrm>
            <a:off x="1038059" y="3756108"/>
            <a:ext cx="3026378" cy="397266"/>
            <a:chOff x="92251" y="2790250"/>
            <a:chExt cx="3152421" cy="367575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1962B91-43FF-4AEC-B800-206B54C4CC7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30107018-2B66-4DEC-82CE-27EAAF22457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201D1EE-66E7-481D-8F45-68FC304D6DA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no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17AFA5DD-E067-4133-80D2-C27557CECF5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42437" y="2503051"/>
            <a:ext cx="2900077" cy="99103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55AEBD30-6764-431C-B60F-D77031E860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25950" y="3617713"/>
            <a:ext cx="2900077" cy="99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E7A52F2-45DA-48AC-9602-7B4B8C10E15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51E87DB1-BE9A-4CB5-9A17-70C6020D043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39896ED-E3C7-4D8B-B150-7CEC80002F46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66E6F65-A3AE-439C-9C43-2B454A063153}"/>
              </a:ext>
            </a:extLst>
          </p:cNvPr>
          <p:cNvGrpSpPr/>
          <p:nvPr/>
        </p:nvGrpSpPr>
        <p:grpSpPr>
          <a:xfrm>
            <a:off x="949565" y="872418"/>
            <a:ext cx="3134218" cy="1614297"/>
            <a:chOff x="949565" y="872418"/>
            <a:chExt cx="3134218" cy="1614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1E29716D-FB90-4A6C-B666-A85736A2C2E4}"/>
                </a:ext>
              </a:extLst>
            </p:cNvPr>
            <p:cNvGrpSpPr/>
            <p:nvPr/>
          </p:nvGrpSpPr>
          <p:grpSpPr>
            <a:xfrm>
              <a:off x="952040" y="872418"/>
              <a:ext cx="3131743" cy="1249132"/>
              <a:chOff x="109797" y="1729408"/>
              <a:chExt cx="3131743" cy="1249132"/>
            </a:xfrm>
            <a:solidFill>
              <a:schemeClr val="bg1"/>
            </a:solidFill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C662FB8A-BD4B-489D-AC27-0C1545BAAA85}"/>
                  </a:ext>
                </a:extLst>
              </p:cNvPr>
              <p:cNvSpPr/>
              <p:nvPr/>
            </p:nvSpPr>
            <p:spPr>
              <a:xfrm>
                <a:off x="109797" y="1729408"/>
                <a:ext cx="3131743" cy="1249132"/>
              </a:xfrm>
              <a:prstGeom prst="rect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35568FC0-3002-4A16-9A8F-3B001F7EEDD1}"/>
                  </a:ext>
                </a:extLst>
              </p:cNvPr>
              <p:cNvSpPr txBox="1"/>
              <p:nvPr/>
            </p:nvSpPr>
            <p:spPr>
              <a:xfrm>
                <a:off x="193351" y="2153827"/>
                <a:ext cx="879345" cy="25391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  <a:endPara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D40205F8-C4EA-4AAC-90DB-4C7FB36D06BD}"/>
                  </a:ext>
                </a:extLst>
              </p:cNvPr>
              <p:cNvSpPr txBox="1"/>
              <p:nvPr/>
            </p:nvSpPr>
            <p:spPr>
              <a:xfrm>
                <a:off x="193351" y="2429092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绑定手机：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555C5CFE-21F8-45F6-AEF5-69AF54C2FB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865" y="2009928"/>
                <a:ext cx="2998675" cy="0"/>
              </a:xfrm>
              <a:prstGeom prst="line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5B0B68FA-E703-496B-A7C2-2749BF1B2C83}"/>
                  </a:ext>
                </a:extLst>
              </p:cNvPr>
              <p:cNvSpPr txBox="1"/>
              <p:nvPr/>
            </p:nvSpPr>
            <p:spPr>
              <a:xfrm>
                <a:off x="191804" y="1792668"/>
                <a:ext cx="824713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我的挪车码</a:t>
                </a:r>
              </a:p>
            </p:txBody>
          </p:sp>
        </p:grp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D03296E8-34FB-43B6-BF58-E2F117F138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3903482" y="1557901"/>
              <a:ext cx="111780" cy="149518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03B1BA2-F831-40BA-9CE2-928820FB4621}"/>
                </a:ext>
              </a:extLst>
            </p:cNvPr>
            <p:cNvSpPr txBox="1"/>
            <p:nvPr/>
          </p:nvSpPr>
          <p:spPr>
            <a:xfrm>
              <a:off x="1042148" y="1853420"/>
              <a:ext cx="296772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您已经购买实体挪车卡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41378942-2C33-4CAE-871F-A9B9737A07A5}"/>
                </a:ext>
              </a:extLst>
            </p:cNvPr>
            <p:cNvGrpSpPr/>
            <p:nvPr/>
          </p:nvGrpSpPr>
          <p:grpSpPr>
            <a:xfrm>
              <a:off x="949565" y="2121551"/>
              <a:ext cx="3131744" cy="365164"/>
              <a:chOff x="949565" y="2121551"/>
              <a:chExt cx="3131744" cy="365164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4D5F0079-858C-48AB-991C-EC2CCE72C686}"/>
                  </a:ext>
                </a:extLst>
              </p:cNvPr>
              <p:cNvSpPr/>
              <p:nvPr/>
            </p:nvSpPr>
            <p:spPr>
              <a:xfrm>
                <a:off x="949565" y="2121551"/>
                <a:ext cx="3131744" cy="3651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DF70A8C5-8AE7-489A-8D30-30E31EFF80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677" t="36384" r="6682" b="31513"/>
              <a:stretch/>
            </p:blipFill>
            <p:spPr>
              <a:xfrm>
                <a:off x="3917295" y="2223414"/>
                <a:ext cx="120690" cy="161436"/>
              </a:xfrm>
              <a:prstGeom prst="rect">
                <a:avLst/>
              </a:prstGeom>
            </p:spPr>
          </p:pic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56D3D937-EF2D-45DD-8CB2-7448EF09BB2A}"/>
                  </a:ext>
                </a:extLst>
              </p:cNvPr>
              <p:cNvSpPr txBox="1"/>
              <p:nvPr/>
            </p:nvSpPr>
            <p:spPr>
              <a:xfrm>
                <a:off x="957494" y="2185484"/>
                <a:ext cx="2519011" cy="259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挪车记录</a:t>
                </a:r>
              </a:p>
            </p:txBody>
          </p:sp>
        </p:grp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34646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DAA4230-C8BC-422C-8150-27A6BA33B62C}"/>
              </a:ext>
            </a:extLst>
          </p:cNvPr>
          <p:cNvGrpSpPr/>
          <p:nvPr/>
        </p:nvGrpSpPr>
        <p:grpSpPr>
          <a:xfrm>
            <a:off x="942906" y="3280599"/>
            <a:ext cx="3131743" cy="854069"/>
            <a:chOff x="942906" y="3280599"/>
            <a:chExt cx="3131743" cy="854069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CEFCCD62-326F-4CC8-A5A2-DCF474A6D0BA}"/>
                </a:ext>
              </a:extLst>
            </p:cNvPr>
            <p:cNvGrpSpPr/>
            <p:nvPr/>
          </p:nvGrpSpPr>
          <p:grpSpPr>
            <a:xfrm>
              <a:off x="942906" y="3280599"/>
              <a:ext cx="3131743" cy="854069"/>
              <a:chOff x="109797" y="743260"/>
              <a:chExt cx="3131743" cy="854069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6E05430-B452-41F7-8674-A4A15C541784}"/>
                  </a:ext>
                </a:extLst>
              </p:cNvPr>
              <p:cNvSpPr/>
              <p:nvPr/>
            </p:nvSpPr>
            <p:spPr>
              <a:xfrm>
                <a:off x="109797" y="743260"/>
                <a:ext cx="3131743" cy="8540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8DDA8A7E-DD35-4911-9C5A-C81DC1ECD864}"/>
                  </a:ext>
                </a:extLst>
              </p:cNvPr>
              <p:cNvSpPr txBox="1"/>
              <p:nvPr/>
            </p:nvSpPr>
            <p:spPr>
              <a:xfrm>
                <a:off x="193351" y="815410"/>
                <a:ext cx="299052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收货地址：深圳宝安区御景台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CFA5A605-AD75-416A-BAC9-B28E8071D5CC}"/>
                  </a:ext>
                </a:extLst>
              </p:cNvPr>
              <p:cNvSpPr txBox="1"/>
              <p:nvPr/>
            </p:nvSpPr>
            <p:spPr>
              <a:xfrm>
                <a:off x="193351" y="1090674"/>
                <a:ext cx="296772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收货人：倪晓兵 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13632716792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5A94D9D-93B5-448D-82E4-1B57B432C611}"/>
                </a:ext>
              </a:extLst>
            </p:cNvPr>
            <p:cNvSpPr txBox="1"/>
            <p:nvPr/>
          </p:nvSpPr>
          <p:spPr>
            <a:xfrm>
              <a:off x="1049259" y="3881340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E7DE399-4A2B-425D-B0A1-4F3CF01705E6}"/>
              </a:ext>
            </a:extLst>
          </p:cNvPr>
          <p:cNvGrpSpPr/>
          <p:nvPr/>
        </p:nvGrpSpPr>
        <p:grpSpPr>
          <a:xfrm>
            <a:off x="942906" y="3280599"/>
            <a:ext cx="3131743" cy="854069"/>
            <a:chOff x="942906" y="3280599"/>
            <a:chExt cx="3131743" cy="854069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7A640EEE-A0EF-4182-B84C-4BC47F142973}"/>
                </a:ext>
              </a:extLst>
            </p:cNvPr>
            <p:cNvGrpSpPr/>
            <p:nvPr/>
          </p:nvGrpSpPr>
          <p:grpSpPr>
            <a:xfrm>
              <a:off x="942906" y="3280599"/>
              <a:ext cx="3131743" cy="854069"/>
              <a:chOff x="109797" y="743260"/>
              <a:chExt cx="3131743" cy="854069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FA28A0A4-2F70-479C-8B6B-D5455609C2C2}"/>
                  </a:ext>
                </a:extLst>
              </p:cNvPr>
              <p:cNvSpPr/>
              <p:nvPr/>
            </p:nvSpPr>
            <p:spPr>
              <a:xfrm>
                <a:off x="109797" y="743260"/>
                <a:ext cx="3131743" cy="8540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AA3B89-78AA-4335-9E45-5EE893A71D69}"/>
                  </a:ext>
                </a:extLst>
              </p:cNvPr>
              <p:cNvSpPr txBox="1"/>
              <p:nvPr/>
            </p:nvSpPr>
            <p:spPr>
              <a:xfrm>
                <a:off x="193351" y="815410"/>
                <a:ext cx="299052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收货地址：深圳宝安区御景台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ECF89C2E-C7B1-4085-A1AD-2A469FEEF4E2}"/>
                  </a:ext>
                </a:extLst>
              </p:cNvPr>
              <p:cNvSpPr txBox="1"/>
              <p:nvPr/>
            </p:nvSpPr>
            <p:spPr>
              <a:xfrm>
                <a:off x="193351" y="1090674"/>
                <a:ext cx="296772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收货人：倪晓兵 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13632716792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49259" y="3881340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448</Words>
  <Application>Microsoft Office PowerPoint</Application>
  <PresentationFormat>宽屏</PresentationFormat>
  <Paragraphs>118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挪车码</vt:lpstr>
      <vt:lpstr>&lt; 购买挪车卡</vt:lpstr>
      <vt:lpstr>&lt; 购买成功</vt:lpstr>
      <vt:lpstr>订单状态</vt:lpstr>
      <vt:lpstr>订单状态</vt:lpstr>
      <vt:lpstr>扫码挪车</vt:lpstr>
      <vt:lpstr>个人中心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224</cp:revision>
  <dcterms:created xsi:type="dcterms:W3CDTF">2018-02-07T03:59:24Z</dcterms:created>
  <dcterms:modified xsi:type="dcterms:W3CDTF">2018-02-07T07:15:53Z</dcterms:modified>
</cp:coreProperties>
</file>

<file path=docProps/thumbnail.jpeg>
</file>